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95" r:id="rId3"/>
    <p:sldId id="296" r:id="rId4"/>
    <p:sldId id="297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B8A796-9D7A-4497-B98E-114F5215BE75}" type="datetimeFigureOut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6CEB31-A5DE-436C-AB66-5719078718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047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CEB31-A5DE-436C-AB66-5719078718E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58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2F8ED-E9A9-4B17-938B-12D2973F7408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070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92315-A513-46E8-BB94-A116FF73BE35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613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F5CFC-4187-4D2C-B9BD-D24AF827A43A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93539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14038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600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2C259-69A7-4C9C-9D93-DECC22543828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9901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E6382-F777-459A-AA17-025471143FE6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7760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616ED5-836A-4F49-B441-D2AE1ABA0F9F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687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AED2A-A4CA-4604-BE0A-085AA41ABAA7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4138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827C4-4A18-4005-88A6-6873269FFDE2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680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D532C-D672-4D98-9181-C9AB53673F11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750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B475E-F233-44DB-826B-D6F502BF8775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677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F4C28-3DE5-403A-A404-529C00EFEFA6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9986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B2FD7-0BB8-490A-A763-EF98496B8FFD}" type="datetime1">
              <a:rPr lang="ko-KR" altLang="en-US" smtClean="0"/>
              <a:t>2018-03-13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779D4E-0AF9-421B-A7F8-4A8FAD621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939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85" r:id="rId12"/>
    <p:sldLayoutId id="2147483686" r:id="rId13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XSk3xO2-3r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63615" y="2529015"/>
            <a:ext cx="9144000" cy="973097"/>
          </a:xfrm>
        </p:spPr>
        <p:txBody>
          <a:bodyPr>
            <a:normAutofit fontScale="90000"/>
          </a:bodyPr>
          <a:lstStyle/>
          <a:p>
            <a:r>
              <a:rPr lang="en-US" altLang="ko-KR" sz="6600" b="1" dirty="0" smtClean="0">
                <a:solidFill>
                  <a:srgbClr val="FF0000"/>
                </a:solidFill>
              </a:rPr>
              <a:t>Startups</a:t>
            </a:r>
            <a:br>
              <a:rPr lang="en-US" altLang="ko-KR" sz="6600" b="1" dirty="0" smtClean="0">
                <a:solidFill>
                  <a:srgbClr val="FF0000"/>
                </a:solidFill>
              </a:rPr>
            </a:br>
            <a:r>
              <a:rPr lang="en-US" altLang="ko-KR" sz="5300" dirty="0" smtClean="0">
                <a:solidFill>
                  <a:srgbClr val="0070C0"/>
                </a:solidFill>
              </a:rPr>
              <a:t>video</a:t>
            </a:r>
            <a:endParaRPr lang="ko-KR" altLang="en-US" sz="5300" dirty="0">
              <a:solidFill>
                <a:srgbClr val="0070C0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779D4E-0AF9-421B-A7F8-4A8FAD6210E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8415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 bwMode="auto">
          <a:xfrm>
            <a:off x="2066862" y="197684"/>
            <a:ext cx="7470315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atinLnBrk="0">
              <a:spcBef>
                <a:spcPct val="50000"/>
              </a:spcBef>
            </a:pPr>
            <a:r>
              <a:rPr lang="ko-KR" altLang="en-US" sz="3600" b="1" kern="0" dirty="0" err="1" smtClean="0">
                <a:solidFill>
                  <a:srgbClr val="FF0000"/>
                </a:solidFill>
                <a:latin typeface="+mj-ea"/>
                <a:ea typeface="+mj-ea"/>
              </a:rPr>
              <a:t>베이글랩스</a:t>
            </a:r>
            <a:r>
              <a:rPr lang="ko-KR" altLang="en-US" sz="3600" b="1" kern="0" dirty="0" smtClean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en-US" altLang="ko-KR" sz="3200" b="1" kern="0" dirty="0" smtClean="0">
                <a:solidFill>
                  <a:srgbClr val="FF0000"/>
                </a:solidFill>
                <a:latin typeface="+mj-ea"/>
                <a:ea typeface="+mj-ea"/>
              </a:rPr>
              <a:t>(</a:t>
            </a:r>
            <a:r>
              <a:rPr lang="ko-KR" altLang="en-US" sz="3200" b="1" kern="0" dirty="0">
                <a:solidFill>
                  <a:srgbClr val="FF0000"/>
                </a:solidFill>
                <a:latin typeface="+mj-ea"/>
                <a:ea typeface="+mj-ea"/>
              </a:rPr>
              <a:t>초음파 센서 스마트 줄자</a:t>
            </a:r>
            <a:r>
              <a:rPr lang="en-US" altLang="ko-KR" sz="3200" b="1" kern="0" dirty="0">
                <a:solidFill>
                  <a:srgbClr val="FF0000"/>
                </a:solidFill>
                <a:latin typeface="+mj-ea"/>
                <a:ea typeface="+mj-ea"/>
              </a:rPr>
              <a:t>)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066862" y="5239898"/>
            <a:ext cx="8055731" cy="3693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180975" indent="-180975" defTabSz="1330325" eaLnBrk="0" hangingPunct="0">
              <a:buSzPct val="100000"/>
              <a:buBlip>
                <a:blip r:embed="rId2"/>
              </a:buBlip>
              <a:defRPr/>
            </a:pPr>
            <a:r>
              <a:rPr lang="ko-KR" altLang="en-US" sz="2400" b="1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경기센터 해외진출 지원</a:t>
            </a:r>
            <a:r>
              <a:rPr lang="en-US" altLang="ko-KR" sz="2400" b="1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, </a:t>
            </a:r>
            <a:r>
              <a:rPr lang="ko-KR" altLang="en-US" sz="2400" b="1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미국 </a:t>
            </a:r>
            <a:r>
              <a:rPr lang="ko-KR" altLang="en-US" sz="2400" b="1" dirty="0" err="1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인디고고</a:t>
            </a:r>
            <a:r>
              <a:rPr lang="ko-KR" altLang="en-US" sz="2400" b="1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 </a:t>
            </a:r>
            <a:r>
              <a:rPr lang="en-US" altLang="ko-KR" sz="2400" b="1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180</a:t>
            </a:r>
            <a:r>
              <a:rPr lang="ko-KR" altLang="en-US" sz="2400" b="1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만 달러 </a:t>
            </a:r>
            <a:r>
              <a:rPr lang="ko-KR" altLang="en-US" sz="2400" b="1" dirty="0" err="1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펀딩</a:t>
            </a:r>
            <a:endParaRPr lang="ko-KR" altLang="en-US" sz="2400" b="1" dirty="0">
              <a:gradFill>
                <a:gsLst>
                  <a:gs pos="100000">
                    <a:schemeClr val="tx1">
                      <a:lumMod val="85000"/>
                      <a:lumOff val="15000"/>
                    </a:schemeClr>
                  </a:gs>
                  <a:gs pos="100000">
                    <a:schemeClr val="tx1">
                      <a:lumMod val="85000"/>
                      <a:lumOff val="15000"/>
                    </a:schemeClr>
                  </a:gs>
                </a:gsLst>
                <a:lin ang="5400000" scaled="0"/>
              </a:gradFill>
              <a:latin typeface="+mj-ea"/>
              <a:ea typeface="+mj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579645" y="5748341"/>
            <a:ext cx="9030164" cy="3077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180975" indent="-180975" defTabSz="1330325" eaLnBrk="0" hangingPunct="0">
              <a:buSzPct val="100000"/>
              <a:buBlip>
                <a:blip r:embed="rId2"/>
              </a:buBlip>
              <a:defRPr/>
            </a:pPr>
            <a:r>
              <a:rPr lang="ko-KR" altLang="en-US" sz="2000" b="1" spc="-90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미국 </a:t>
            </a:r>
            <a:r>
              <a:rPr lang="en-US" altLang="ko-KR" sz="2000" b="1" spc="-90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World Cup Tech Challenge </a:t>
            </a:r>
            <a:r>
              <a:rPr lang="ko-KR" altLang="en-US" sz="2000" b="1" spc="-90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결선 진출</a:t>
            </a:r>
            <a:r>
              <a:rPr lang="en-US" altLang="ko-KR" sz="2000" b="1" spc="-90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, </a:t>
            </a:r>
            <a:r>
              <a:rPr lang="ko-KR" altLang="en-US" sz="2000" b="1" spc="-90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캐나다 </a:t>
            </a:r>
            <a:r>
              <a:rPr lang="en-US" altLang="ko-KR" sz="2000" b="1" spc="-90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OCE Global Startup Pitch 1</a:t>
            </a:r>
            <a:r>
              <a:rPr lang="ko-KR" altLang="en-US" sz="2000" b="1" spc="-90" dirty="0">
                <a:gradFill>
                  <a:gsLst>
                    <a:gs pos="100000">
                      <a:schemeClr val="tx1">
                        <a:lumMod val="85000"/>
                        <a:lumOff val="15000"/>
                      </a:schemeClr>
                    </a:gs>
                    <a:gs pos="100000">
                      <a:schemeClr val="tx1">
                        <a:lumMod val="85000"/>
                        <a:lumOff val="15000"/>
                      </a:schemeClr>
                    </a:gs>
                  </a:gsLst>
                  <a:lin ang="5400000" scaled="0"/>
                </a:gradFill>
                <a:latin typeface="+mj-ea"/>
                <a:ea typeface="+mj-ea"/>
              </a:rPr>
              <a:t>위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377" y="1034155"/>
            <a:ext cx="5087495" cy="3953535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614" y="1043443"/>
            <a:ext cx="2313158" cy="390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4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 bwMode="auto">
          <a:xfrm>
            <a:off x="4858394" y="368882"/>
            <a:ext cx="2492990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atinLnBrk="0">
              <a:spcBef>
                <a:spcPct val="50000"/>
              </a:spcBef>
            </a:pPr>
            <a:r>
              <a:rPr lang="ko-KR" altLang="en-US" sz="3600" b="1" kern="0" dirty="0" err="1" smtClean="0">
                <a:solidFill>
                  <a:srgbClr val="FF0000"/>
                </a:solidFill>
                <a:latin typeface="+mj-ea"/>
                <a:ea typeface="+mj-ea"/>
              </a:rPr>
              <a:t>베이글랩스</a:t>
            </a:r>
            <a:endParaRPr lang="en-US" altLang="ko-KR" sz="3200" b="1" kern="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81575" y="3295651"/>
            <a:ext cx="22574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[ </a:t>
            </a:r>
            <a:r>
              <a:rPr lang="ko-KR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동 영 상 </a:t>
            </a: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]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베이글랩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1889" y="1285876"/>
            <a:ext cx="9906000" cy="55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434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XSk3xO2-3rE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16011" y="264897"/>
            <a:ext cx="11289956" cy="635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948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41</Words>
  <Application>Microsoft Office PowerPoint</Application>
  <PresentationFormat>와이드스크린</PresentationFormat>
  <Paragraphs>8</Paragraphs>
  <Slides>4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맑은 고딕</vt:lpstr>
      <vt:lpstr>-윤고딕330</vt:lpstr>
      <vt:lpstr>Arial</vt:lpstr>
      <vt:lpstr>Office 테마</vt:lpstr>
      <vt:lpstr>Startups video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ICT융합</dc:title>
  <dc:creator>yhchoi</dc:creator>
  <cp:lastModifiedBy>User</cp:lastModifiedBy>
  <cp:revision>12</cp:revision>
  <dcterms:created xsi:type="dcterms:W3CDTF">2018-02-12T01:25:18Z</dcterms:created>
  <dcterms:modified xsi:type="dcterms:W3CDTF">2018-03-13T00:42:24Z</dcterms:modified>
</cp:coreProperties>
</file>

<file path=docProps/thumbnail.jpeg>
</file>